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howGuides="1">
      <p:cViewPr varScale="1">
        <p:scale>
          <a:sx n="124" d="100"/>
          <a:sy n="124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4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0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0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8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2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3666-EC9B-1647-A86A-2619BFC9C3FF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F84B-695F-1149-BC33-746E651F3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0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DBD297-490F-79D3-2B2E-C38E97B1C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8834"/>
          <a:stretch/>
        </p:blipFill>
        <p:spPr>
          <a:xfrm>
            <a:off x="3035754" y="1015774"/>
            <a:ext cx="3246663" cy="1956437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EE27BF53-194A-EE28-5917-704D0971EE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820"/>
          <a:stretch/>
        </p:blipFill>
        <p:spPr>
          <a:xfrm>
            <a:off x="738867" y="3628865"/>
            <a:ext cx="4825093" cy="19564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A8E775-D083-3C5F-2E01-A3B47AA288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937" b="16966"/>
          <a:stretch/>
        </p:blipFill>
        <p:spPr>
          <a:xfrm>
            <a:off x="6282417" y="3733800"/>
            <a:ext cx="2280163" cy="1651637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A47027A-8689-4070-BB59-8BDB95B2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778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Monastic Tonsures</a:t>
            </a:r>
          </a:p>
        </p:txBody>
      </p:sp>
    </p:spTree>
    <p:extLst>
      <p:ext uri="{BB962C8B-B14F-4D97-AF65-F5344CB8AC3E}">
        <p14:creationId xmlns:p14="http://schemas.microsoft.com/office/powerpoint/2010/main" val="287111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93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Monastic Tonsures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Burns</dc:creator>
  <cp:lastModifiedBy>William Burns</cp:lastModifiedBy>
  <cp:revision>3</cp:revision>
  <dcterms:created xsi:type="dcterms:W3CDTF">2023-10-15T03:51:48Z</dcterms:created>
  <dcterms:modified xsi:type="dcterms:W3CDTF">2023-10-15T14:54:45Z</dcterms:modified>
</cp:coreProperties>
</file>