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howGuides="1">
      <p:cViewPr varScale="1">
        <p:scale>
          <a:sx n="124" d="100"/>
          <a:sy n="124" d="100"/>
        </p:scale>
        <p:origin x="1728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13666-EC9B-1647-A86A-2619BFC9C3FF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F84B-695F-1149-BC33-746E651F3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7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13666-EC9B-1647-A86A-2619BFC9C3FF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F84B-695F-1149-BC33-746E651F3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51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13666-EC9B-1647-A86A-2619BFC9C3FF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F84B-695F-1149-BC33-746E651F3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372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13666-EC9B-1647-A86A-2619BFC9C3FF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F84B-695F-1149-BC33-746E651F3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946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13666-EC9B-1647-A86A-2619BFC9C3FF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F84B-695F-1149-BC33-746E651F3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603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13666-EC9B-1647-A86A-2619BFC9C3FF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F84B-695F-1149-BC33-746E651F3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975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13666-EC9B-1647-A86A-2619BFC9C3FF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F84B-695F-1149-BC33-746E651F3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301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13666-EC9B-1647-A86A-2619BFC9C3FF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F84B-695F-1149-BC33-746E651F3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03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13666-EC9B-1647-A86A-2619BFC9C3FF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F84B-695F-1149-BC33-746E651F3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941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13666-EC9B-1647-A86A-2619BFC9C3FF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F84B-695F-1149-BC33-746E651F3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189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13666-EC9B-1647-A86A-2619BFC9C3FF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F84B-695F-1149-BC33-746E651F3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020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13666-EC9B-1647-A86A-2619BFC9C3FF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0F84B-695F-1149-BC33-746E651F3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40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CDBD297-490F-79D3-2B2E-C38E97B1CD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58834"/>
          <a:stretch/>
        </p:blipFill>
        <p:spPr>
          <a:xfrm>
            <a:off x="3035754" y="1015774"/>
            <a:ext cx="3246663" cy="1956437"/>
          </a:xfrm>
          <a:prstGeom prst="rect">
            <a:avLst/>
          </a:prstGeom>
        </p:spPr>
      </p:pic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EE27BF53-194A-EE28-5917-704D0971EE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820"/>
          <a:stretch/>
        </p:blipFill>
        <p:spPr>
          <a:xfrm>
            <a:off x="738867" y="3628865"/>
            <a:ext cx="4825093" cy="195643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5A8E775-D083-3C5F-2E01-A3B47AA288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937" b="16966"/>
          <a:stretch/>
        </p:blipFill>
        <p:spPr>
          <a:xfrm>
            <a:off x="6282417" y="3733800"/>
            <a:ext cx="2280163" cy="1651637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0A47027A-8689-4070-BB59-8BDB95B25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778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Monastic Tonsures</a:t>
            </a:r>
          </a:p>
        </p:txBody>
      </p:sp>
    </p:spTree>
    <p:extLst>
      <p:ext uri="{BB962C8B-B14F-4D97-AF65-F5344CB8AC3E}">
        <p14:creationId xmlns:p14="http://schemas.microsoft.com/office/powerpoint/2010/main" val="2871112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93</TotalTime>
  <Words>2</Words>
  <Application>Microsoft Macintosh PowerPoint</Application>
  <PresentationFormat>Letter Paper (8.5x11 in)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Monastic Tonsures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Burns</dc:creator>
  <cp:lastModifiedBy>William Burns</cp:lastModifiedBy>
  <cp:revision>3</cp:revision>
  <dcterms:created xsi:type="dcterms:W3CDTF">2023-10-15T03:51:48Z</dcterms:created>
  <dcterms:modified xsi:type="dcterms:W3CDTF">2023-10-15T14:54:45Z</dcterms:modified>
</cp:coreProperties>
</file>